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October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51162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961184" y="2392673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9/22/20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9/18/20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10/14/20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131726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9/29/20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4475800"/>
            <a:ext cx="537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User Registration flow for START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PAYS –</a:t>
            </a:r>
            <a:r>
              <a:rPr lang="en-US" sz="1200" i="1" dirty="0" smtClean="0">
                <a:solidFill>
                  <a:srgbClr val="0070C0"/>
                </a:solidFill>
              </a:rPr>
              <a:t>Madhu confirmed that the ESO code is in production, Only needed testing when the program get launched</a:t>
            </a:r>
          </a:p>
          <a:p>
            <a:r>
              <a:rPr lang="en-US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 PAYS feature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November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75844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877989" y="2400274"/>
            <a:ext cx="1644153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10/23/20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11/6/20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10/19/20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11/20/20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11/21/20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544515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11/2/20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6309519" y="686883"/>
            <a:ext cx="5842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One Step Transfer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New screen for connect/disconnect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Net verify connect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b="1" u="sng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CWR (Dependency to </a:t>
            </a:r>
            <a:r>
              <a:rPr lang="en-US" sz="1400" dirty="0" err="1" smtClean="0"/>
              <a:t>SoAnn’s</a:t>
            </a:r>
            <a:r>
              <a:rPr lang="en-US" sz="1400" dirty="0" smtClean="0"/>
              <a:t> Dev. work completion)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981597" y="4212781"/>
            <a:ext cx="4524375" cy="214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CWR UAT Testing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3745595"/>
            <a:ext cx="1955800" cy="668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Staging </a:t>
            </a:r>
            <a:r>
              <a:rPr lang="en-US" sz="1400" dirty="0" smtClean="0">
                <a:solidFill>
                  <a:srgbClr val="FFFF00"/>
                </a:solidFill>
              </a:rPr>
              <a:t>CWR data to for UAT (it will take over a week to stage the data)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" y="5183321"/>
            <a:ext cx="5118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u="sng" dirty="0" smtClean="0">
                <a:solidFill>
                  <a:srgbClr val="FF0000"/>
                </a:solidFill>
              </a:rPr>
              <a:t>Data dependency to Test Data: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When we will have the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we can have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long it will take to have CWR test data?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694200"/>
              </p:ext>
            </p:extLst>
          </p:nvPr>
        </p:nvGraphicFramePr>
        <p:xfrm>
          <a:off x="825500" y="-8"/>
          <a:ext cx="8039100" cy="7111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6674">
                  <a:extLst>
                    <a:ext uri="{9D8B030D-6E8A-4147-A177-3AD203B41FA5}">
                      <a16:colId xmlns:a16="http://schemas.microsoft.com/office/drawing/2014/main" val="3285478393"/>
                    </a:ext>
                  </a:extLst>
                </a:gridCol>
                <a:gridCol w="652645">
                  <a:extLst>
                    <a:ext uri="{9D8B030D-6E8A-4147-A177-3AD203B41FA5}">
                      <a16:colId xmlns:a16="http://schemas.microsoft.com/office/drawing/2014/main" val="3163496903"/>
                    </a:ext>
                  </a:extLst>
                </a:gridCol>
                <a:gridCol w="6009781">
                  <a:extLst>
                    <a:ext uri="{9D8B030D-6E8A-4147-A177-3AD203B41FA5}">
                      <a16:colId xmlns:a16="http://schemas.microsoft.com/office/drawing/2014/main" val="2221230750"/>
                    </a:ext>
                  </a:extLst>
                </a:gridCol>
              </a:tblGrid>
              <a:tr h="456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Type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ESO#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Title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94379661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Training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Traning on how to close web obligations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4037735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Enhancement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Multiple active collections accounts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4545801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Deceased customer block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8650506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Phone number for date requested not correct on new user connects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70471413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8471040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Written-off COR should be credit scored through Equifax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47360365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Connect contact shows guest stop details in CSS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45210262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guest stop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2611815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connect/ disconnect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15361502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Comment out Equifax call for Active CORs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6643034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account guest stop </a:t>
                      </a:r>
                      <a:r>
                        <a:rPr lang="en-US" sz="1200" u="none" strike="noStrike" dirty="0" err="1">
                          <a:effectLst/>
                        </a:rPr>
                        <a:t>redirecct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977010581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Account Look-up Guest Stop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6937943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SSN - IL - Net Verify Pending Connect Screen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30859777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2591173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3786271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active collections logic flow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5593096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26598687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Allowing "edit" on banked status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5032994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PAYS - Need to document customer acknowledged PAYS Program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76033572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57081704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TRANSFER/MOVE User Stories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00206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1276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Payments on pending account </a:t>
                      </a:r>
                      <a:r>
                        <a:rPr lang="en-US" sz="1200" u="none" strike="noStrike" dirty="0" err="1">
                          <a:effectLst/>
                        </a:rPr>
                        <a:t>xfer</a:t>
                      </a:r>
                      <a:r>
                        <a:rPr lang="en-US" sz="1200" u="none" strike="noStrike" dirty="0">
                          <a:effectLst/>
                        </a:rPr>
                        <a:t> to old account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0981725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Link old premise to new premise (DT)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80557621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Extend MO Calendar to 60days vs 30days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2956693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Deposit transfer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3849261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alerts in the move flow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75707625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975499758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EMAIL - Enhancements - $$ owed, all service types, and footer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90137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displayed amount owed in email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1679598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all service types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5979882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105705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981097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94959416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correct footer on all ESO </a:t>
                      </a:r>
                      <a:r>
                        <a:rPr lang="en-US" sz="1200" u="none" strike="noStrike" dirty="0" err="1">
                          <a:effectLst/>
                        </a:rPr>
                        <a:t>emials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11689348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614624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025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3029</TotalTime>
  <Words>403</Words>
  <Application>Microsoft Office PowerPoint</Application>
  <PresentationFormat>Widescreen</PresentationFormat>
  <Paragraphs>136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ESO October 2020 deployment schedule</vt:lpstr>
      <vt:lpstr>ESO November 2020 deployment schedule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32</cp:revision>
  <cp:lastPrinted>2019-09-09T20:40:07Z</cp:lastPrinted>
  <dcterms:created xsi:type="dcterms:W3CDTF">2019-09-03T14:59:42Z</dcterms:created>
  <dcterms:modified xsi:type="dcterms:W3CDTF">2020-09-15T20:25:13Z</dcterms:modified>
</cp:coreProperties>
</file>